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5"/>
    <p:restoredTop sz="94641"/>
  </p:normalViewPr>
  <p:slideViewPr>
    <p:cSldViewPr snapToGrid="0">
      <p:cViewPr varScale="1">
        <p:scale>
          <a:sx n="99" d="100"/>
          <a:sy n="99" d="100"/>
        </p:scale>
        <p:origin x="2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2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6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6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9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3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1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8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7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E493B-0343-6143-8612-FD79ECE18DE5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6AB855-3A52-EC41-83C2-2E37E6D4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2401BF82-68EE-7B64-5015-97C5314F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07"/>
            <a:ext cx="7772400" cy="65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9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A5DFE-B321-058E-0719-4BA4D0535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D8E85A0E-8EE9-5CDF-F725-816585CEF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24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211AB-F678-6637-D16A-7043DE36A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creenshot&#10;&#10;AI-generated content may be incorrect.">
            <a:extLst>
              <a:ext uri="{FF2B5EF4-FFF2-40B4-BE49-F238E27FC236}">
                <a16:creationId xmlns:a16="http://schemas.microsoft.com/office/drawing/2014/main" id="{D81F2D64-D878-BF40-C7A1-EEE2D331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20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A0446-4DA8-AA5C-B790-31B6C8045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8B7A25A3-2324-8151-7B5A-2F2D4A4E1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07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72C06-E90C-5D74-72F5-DB8E57B87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D3A52-ABEF-0A0C-70A6-8CDA5EA6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0F768-C597-4529-CD49-D8AB5A58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AI-generated content may be incorrect.">
            <a:extLst>
              <a:ext uri="{FF2B5EF4-FFF2-40B4-BE49-F238E27FC236}">
                <a16:creationId xmlns:a16="http://schemas.microsoft.com/office/drawing/2014/main" id="{D2AF59E8-6AE5-2A23-8713-613CB907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D4BA4-D7A0-1580-9EC2-9D6B01C74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AE813809-48A3-CB14-3D9A-E6F876998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8F103-E7EA-FE33-AD45-9B1A66A73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4E28A457-9BC2-B49B-937F-D6B2F2A28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58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4160E-1775-75A9-2880-ADFAE9E90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D248EA8D-8F90-F103-AAC7-F435318E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56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63BF-B299-1C5F-DC9E-E8F04D9D2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AI-generated content may be incorrect.">
            <a:extLst>
              <a:ext uri="{FF2B5EF4-FFF2-40B4-BE49-F238E27FC236}">
                <a16:creationId xmlns:a16="http://schemas.microsoft.com/office/drawing/2014/main" id="{77D82D3D-B277-8910-F7B9-CE763704A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58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36FF2-0943-1265-9D8A-E0A721162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718F5250-B083-ADB4-CB2D-3F08B2F3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C9246-3134-F646-3D42-71DC6655F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AI-generated content may be incorrect.">
            <a:extLst>
              <a:ext uri="{FF2B5EF4-FFF2-40B4-BE49-F238E27FC236}">
                <a16:creationId xmlns:a16="http://schemas.microsoft.com/office/drawing/2014/main" id="{AD7EFD9E-C78F-C6BD-5972-2BB17AAE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86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64381-A4A9-C8F9-17AD-39D724DA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C094598D-CC0C-2DA6-7F83-5D2BDCDAD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9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D35F-33A5-7CF0-DDCC-809E63D4F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CEB31547-7BDB-F693-C050-BF09B4FC2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3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7416E-B0E4-DF17-4827-31E45344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ign, screenshot&#10;&#10;AI-generated content may be incorrect.">
            <a:extLst>
              <a:ext uri="{FF2B5EF4-FFF2-40B4-BE49-F238E27FC236}">
                <a16:creationId xmlns:a16="http://schemas.microsoft.com/office/drawing/2014/main" id="{E04A0235-5297-89C6-A31F-CC9A7CE6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34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F5999-8938-46CE-D065-84DEC44EB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EF1940F5-D049-31E5-ABD9-BAC40D692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E32A-84F3-2BE5-EE67-C89EBA4F6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AI-generated content may be incorrect.">
            <a:extLst>
              <a:ext uri="{FF2B5EF4-FFF2-40B4-BE49-F238E27FC236}">
                <a16:creationId xmlns:a16="http://schemas.microsoft.com/office/drawing/2014/main" id="{8DBCCB51-6FA8-4D04-5052-C520238C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11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9C23-86F3-0DE0-01E8-8A53987A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8A826B0E-212A-9DC4-1BA0-71DA5C390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5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2E7F-D4C6-E820-573E-8781C0F2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AI-generated content may be incorrect.">
            <a:extLst>
              <a:ext uri="{FF2B5EF4-FFF2-40B4-BE49-F238E27FC236}">
                <a16:creationId xmlns:a16="http://schemas.microsoft.com/office/drawing/2014/main" id="{BB6C98EE-D4B2-31A1-59E9-B879CB22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8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F2833-BCE6-CC6F-D5F5-85D2638ED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AI-generated content may be incorrect.">
            <a:extLst>
              <a:ext uri="{FF2B5EF4-FFF2-40B4-BE49-F238E27FC236}">
                <a16:creationId xmlns:a16="http://schemas.microsoft.com/office/drawing/2014/main" id="{D088B1FA-8BAB-E799-BCE2-D0FBCEBD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47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6123-8B92-0B2B-6AB1-ACEF87EAF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AI-generated content may be incorrect.">
            <a:extLst>
              <a:ext uri="{FF2B5EF4-FFF2-40B4-BE49-F238E27FC236}">
                <a16:creationId xmlns:a16="http://schemas.microsoft.com/office/drawing/2014/main" id="{29D746E9-E143-178D-591C-1F91D928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4107B-3799-DBC7-0069-A92976E71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ol&#10;&#10;AI-generated content may be incorrect.">
            <a:extLst>
              <a:ext uri="{FF2B5EF4-FFF2-40B4-BE49-F238E27FC236}">
                <a16:creationId xmlns:a16="http://schemas.microsoft.com/office/drawing/2014/main" id="{9BDFAD07-21AF-F72C-E054-219FA38E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2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C1045-3516-E31A-C7F6-9E49B1090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0F917470-749B-5966-B8AB-87AE9A15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07"/>
            <a:ext cx="7772400" cy="65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58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B9782-E474-5E61-3566-DD5694C03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99434-438B-DDC9-C659-7427D7A1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2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768D4-8BA8-A30E-C539-E6CF41399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40C4B798-D7AA-9681-DF31-E9563C54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4F146-9AE0-C08C-3029-90E8B90B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B801D5A0-B0D7-65BA-56D0-2EEEBDCA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03C50-7798-CED6-65F8-9F5D8019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AI-generated content may be incorrect.">
            <a:extLst>
              <a:ext uri="{FF2B5EF4-FFF2-40B4-BE49-F238E27FC236}">
                <a16:creationId xmlns:a16="http://schemas.microsoft.com/office/drawing/2014/main" id="{AB3208E6-E1C9-871A-852E-0D740BDA2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07"/>
            <a:ext cx="7772400" cy="65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6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6082-2D86-F324-459D-00AEC069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chat or text message&#10;&#10;AI-generated content may be incorrect.">
            <a:extLst>
              <a:ext uri="{FF2B5EF4-FFF2-40B4-BE49-F238E27FC236}">
                <a16:creationId xmlns:a16="http://schemas.microsoft.com/office/drawing/2014/main" id="{49D79214-20FF-AE3D-470C-7CB35991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99B14-679F-95B8-E88D-465CC2E8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AI-generated content may be incorrect.">
            <a:extLst>
              <a:ext uri="{FF2B5EF4-FFF2-40B4-BE49-F238E27FC236}">
                <a16:creationId xmlns:a16="http://schemas.microsoft.com/office/drawing/2014/main" id="{F247B3A5-F81E-8C4D-9BC0-88FF15AC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07"/>
            <a:ext cx="7772400" cy="65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D487-4229-8B21-0DFE-FED160ED5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AI-generated content may be incorrect.">
            <a:extLst>
              <a:ext uri="{FF2B5EF4-FFF2-40B4-BE49-F238E27FC236}">
                <a16:creationId xmlns:a16="http://schemas.microsoft.com/office/drawing/2014/main" id="{6A88F29E-62AD-67A4-535B-97E53C39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759700" cy="100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9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8F657-9DC4-5514-6F78-51E7701A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A65C88C6-2E63-457A-F9B0-97F5D2457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407"/>
            <a:ext cx="7772400" cy="65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23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Powell, Megan</dc:creator>
  <cp:lastModifiedBy>Powell, Megan</cp:lastModifiedBy>
  <cp:revision>1</cp:revision>
  <dcterms:created xsi:type="dcterms:W3CDTF">2025-01-23T18:47:49Z</dcterms:created>
  <dcterms:modified xsi:type="dcterms:W3CDTF">2025-01-23T18:52:58Z</dcterms:modified>
</cp:coreProperties>
</file>