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/>
    <p:restoredTop sz="94641"/>
  </p:normalViewPr>
  <p:slideViewPr>
    <p:cSldViewPr snapToGrid="0" snapToObjects="1">
      <p:cViewPr varScale="1">
        <p:scale>
          <a:sx n="144" d="100"/>
          <a:sy n="144" d="100"/>
        </p:scale>
        <p:origin x="3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5E7B-EB98-564B-84CA-47A28178238B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1705-2C76-2841-9AE6-161D08ED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2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5E7B-EB98-564B-84CA-47A28178238B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1705-2C76-2841-9AE6-161D08ED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4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5E7B-EB98-564B-84CA-47A28178238B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1705-2C76-2841-9AE6-161D08ED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5E7B-EB98-564B-84CA-47A28178238B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1705-2C76-2841-9AE6-161D08ED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6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5E7B-EB98-564B-84CA-47A28178238B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1705-2C76-2841-9AE6-161D08ED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7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5E7B-EB98-564B-84CA-47A28178238B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1705-2C76-2841-9AE6-161D08ED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6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5E7B-EB98-564B-84CA-47A28178238B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1705-2C76-2841-9AE6-161D08ED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6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5E7B-EB98-564B-84CA-47A28178238B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1705-2C76-2841-9AE6-161D08ED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2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5E7B-EB98-564B-84CA-47A28178238B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1705-2C76-2841-9AE6-161D08ED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5E7B-EB98-564B-84CA-47A28178238B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1705-2C76-2841-9AE6-161D08ED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2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5E7B-EB98-564B-84CA-47A28178238B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1705-2C76-2841-9AE6-161D08ED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75E7B-EB98-564B-84CA-47A28178238B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11705-2C76-2841-9AE6-161D08ED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1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5E6600-2962-0142-92AD-4030597596EC}"/>
              </a:ext>
            </a:extLst>
          </p:cNvPr>
          <p:cNvSpPr txBox="1"/>
          <p:nvPr/>
        </p:nvSpPr>
        <p:spPr>
          <a:xfrm>
            <a:off x="1544715" y="7998780"/>
            <a:ext cx="38884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For additional information about Missouri Office of Workforce Development services, contact a Missouri Job Center near you. Locations and additional information are available at </a:t>
            </a:r>
            <a:r>
              <a:rPr lang="en-US" sz="800" dirty="0" err="1"/>
              <a:t>jobs.mo.gov</a:t>
            </a:r>
            <a:r>
              <a:rPr lang="en-US" sz="800" dirty="0"/>
              <a:t> or 1-888-728-JOBS (5627). 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sz="800" dirty="0"/>
              <a:t>The Missouri Department of Higher Education and Workforce Development is an equal opportunity employer/program. Auxiliary aids and services are available upon request to individuals with disabilities. Missouri Relay Services at 711.</a:t>
            </a:r>
          </a:p>
          <a:p>
            <a:pPr algn="ctr"/>
            <a:endParaRPr lang="en-US" sz="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486A70-FBBA-9542-93CC-503FAAED9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64" y="8116533"/>
            <a:ext cx="1362938" cy="6634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00027FE-460E-174E-A9AD-FBD71E6154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8882" y="8149700"/>
            <a:ext cx="1350109" cy="657133"/>
          </a:xfrm>
          <a:prstGeom prst="rect">
            <a:avLst/>
          </a:prstGeom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05160E26-C100-2D40-919E-21B3C02E714B}"/>
              </a:ext>
            </a:extLst>
          </p:cNvPr>
          <p:cNvSpPr txBox="1"/>
          <p:nvPr/>
        </p:nvSpPr>
        <p:spPr>
          <a:xfrm>
            <a:off x="2212378" y="296053"/>
            <a:ext cx="2566410" cy="4563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20"/>
              </a:lnSpc>
              <a:spcBef>
                <a:spcPct val="0"/>
              </a:spcBef>
            </a:pPr>
            <a:r>
              <a:rPr lang="en-US" sz="2400" dirty="0">
                <a:latin typeface="Barlow Medium"/>
              </a:rPr>
              <a:t>COMPANY NAME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D0F495BD-4062-9849-8915-B4A6D75772EC}"/>
              </a:ext>
            </a:extLst>
          </p:cNvPr>
          <p:cNvSpPr txBox="1"/>
          <p:nvPr/>
        </p:nvSpPr>
        <p:spPr>
          <a:xfrm>
            <a:off x="1382462" y="767122"/>
            <a:ext cx="4563593" cy="8605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160"/>
              </a:lnSpc>
              <a:spcBef>
                <a:spcPct val="0"/>
              </a:spcBef>
            </a:pPr>
            <a:r>
              <a:rPr lang="en-US" sz="4400" dirty="0">
                <a:latin typeface="Clear Sans Bold"/>
              </a:rPr>
              <a:t>TYPE OF EVENT</a:t>
            </a: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590CD815-5CBA-444E-B756-C3E5FD1A9BB4}"/>
              </a:ext>
            </a:extLst>
          </p:cNvPr>
          <p:cNvSpPr txBox="1"/>
          <p:nvPr/>
        </p:nvSpPr>
        <p:spPr>
          <a:xfrm>
            <a:off x="475399" y="1824332"/>
            <a:ext cx="6217920" cy="2245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64"/>
              </a:lnSpc>
            </a:pPr>
            <a:r>
              <a:rPr lang="en-US" sz="2400" dirty="0">
                <a:latin typeface="Barlow Medium"/>
              </a:rPr>
              <a:t>DATE:</a:t>
            </a:r>
          </a:p>
          <a:p>
            <a:pPr>
              <a:lnSpc>
                <a:spcPts val="4464"/>
              </a:lnSpc>
            </a:pPr>
            <a:r>
              <a:rPr lang="en-US" sz="2400" dirty="0">
                <a:latin typeface="Barlow Medium"/>
              </a:rPr>
              <a:t>TIME:</a:t>
            </a:r>
          </a:p>
          <a:p>
            <a:pPr>
              <a:lnSpc>
                <a:spcPts val="4464"/>
              </a:lnSpc>
            </a:pPr>
            <a:r>
              <a:rPr lang="en-US" sz="2400" dirty="0">
                <a:latin typeface="Barlow Medium"/>
              </a:rPr>
              <a:t>LOCATION:</a:t>
            </a:r>
          </a:p>
          <a:p>
            <a:pPr>
              <a:lnSpc>
                <a:spcPts val="4464"/>
              </a:lnSpc>
            </a:pPr>
            <a:r>
              <a:rPr lang="en-US" sz="2400" dirty="0">
                <a:latin typeface="Barlow Medium"/>
              </a:rPr>
              <a:t>POSITIONS: 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EC0CC6B6-ABDE-0B49-89C5-8EEA3698744E}"/>
              </a:ext>
            </a:extLst>
          </p:cNvPr>
          <p:cNvSpPr txBox="1"/>
          <p:nvPr/>
        </p:nvSpPr>
        <p:spPr>
          <a:xfrm>
            <a:off x="728867" y="6984910"/>
            <a:ext cx="5000772" cy="2108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652"/>
              </a:lnSpc>
              <a:buFont typeface="Arial"/>
              <a:buChar char="•"/>
            </a:pPr>
            <a:r>
              <a:rPr lang="en-US" sz="1400" b="1" spc="-15" dirty="0">
                <a:latin typeface="Arimo"/>
              </a:rPr>
              <a:t>SPONSORS OR ADDITIONAL INFORMATION HERE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486B27B7-77B3-6447-8092-95C30F967909}"/>
              </a:ext>
            </a:extLst>
          </p:cNvPr>
          <p:cNvSpPr txBox="1"/>
          <p:nvPr/>
        </p:nvSpPr>
        <p:spPr>
          <a:xfrm>
            <a:off x="809325" y="5954170"/>
            <a:ext cx="5017408" cy="441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652"/>
              </a:lnSpc>
              <a:buFont typeface="Arial"/>
              <a:buChar char="•"/>
            </a:pPr>
            <a:r>
              <a:rPr lang="en-US" sz="1400" b="1" spc="-15" dirty="0">
                <a:latin typeface="Arimo"/>
              </a:rPr>
              <a:t>BRING YOUR RESUME | BE PREPARED TO INTERVIEW | </a:t>
            </a:r>
          </a:p>
          <a:p>
            <a:pPr marL="0" lvl="0" indent="0" algn="ctr">
              <a:lnSpc>
                <a:spcPts val="1652"/>
              </a:lnSpc>
              <a:buFont typeface="Arial"/>
              <a:buChar char="•"/>
            </a:pPr>
            <a:r>
              <a:rPr lang="en-US" sz="1400" b="1" spc="-15" dirty="0">
                <a:latin typeface="Arimo"/>
              </a:rPr>
              <a:t>PROFESSIONAL DRESS IS ENCOURAGED</a:t>
            </a:r>
          </a:p>
        </p:txBody>
      </p:sp>
    </p:spTree>
    <p:extLst>
      <p:ext uri="{BB962C8B-B14F-4D97-AF65-F5344CB8AC3E}">
        <p14:creationId xmlns:p14="http://schemas.microsoft.com/office/powerpoint/2010/main" val="284777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67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Arimo</vt:lpstr>
      <vt:lpstr>Barlow Medium</vt:lpstr>
      <vt:lpstr>Calibri</vt:lpstr>
      <vt:lpstr>Calibri Light</vt:lpstr>
      <vt:lpstr>Clear Sans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Sherri Baumeister</dc:creator>
  <cp:lastModifiedBy>Sherri Baumeister</cp:lastModifiedBy>
  <cp:revision>3</cp:revision>
  <dcterms:created xsi:type="dcterms:W3CDTF">2019-10-22T14:30:49Z</dcterms:created>
  <dcterms:modified xsi:type="dcterms:W3CDTF">2019-10-22T14:46:01Z</dcterms:modified>
</cp:coreProperties>
</file>