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0"/>
    <p:restoredTop sz="94641"/>
  </p:normalViewPr>
  <p:slideViewPr>
    <p:cSldViewPr snapToGrid="0" snapToObjects="1">
      <p:cViewPr varScale="1">
        <p:scale>
          <a:sx n="175" d="100"/>
          <a:sy n="175" d="100"/>
        </p:scale>
        <p:origin x="176" y="1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6F86-812C-6E4A-B764-0C346C2A82B9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BCCA-6722-A74A-B9E6-6FE0223E4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00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6F86-812C-6E4A-B764-0C346C2A82B9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BCCA-6722-A74A-B9E6-6FE0223E4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09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6F86-812C-6E4A-B764-0C346C2A82B9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BCCA-6722-A74A-B9E6-6FE0223E4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3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6F86-812C-6E4A-B764-0C346C2A82B9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BCCA-6722-A74A-B9E6-6FE0223E4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0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6F86-812C-6E4A-B764-0C346C2A82B9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BCCA-6722-A74A-B9E6-6FE0223E4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19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6F86-812C-6E4A-B764-0C346C2A82B9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BCCA-6722-A74A-B9E6-6FE0223E4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3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6F86-812C-6E4A-B764-0C346C2A82B9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BCCA-6722-A74A-B9E6-6FE0223E4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4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6F86-812C-6E4A-B764-0C346C2A82B9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BCCA-6722-A74A-B9E6-6FE0223E4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0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6F86-812C-6E4A-B764-0C346C2A82B9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BCCA-6722-A74A-B9E6-6FE0223E4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6F86-812C-6E4A-B764-0C346C2A82B9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BCCA-6722-A74A-B9E6-6FE0223E4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68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6F86-812C-6E4A-B764-0C346C2A82B9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BCCA-6722-A74A-B9E6-6FE0223E4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02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06F86-812C-6E4A-B764-0C346C2A82B9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7BCCA-6722-A74A-B9E6-6FE0223E4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1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AB376E-A3F3-9B41-87B8-6B74B4469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0643CF-038D-5D48-B977-ABEC6A05AD9E}"/>
              </a:ext>
            </a:extLst>
          </p:cNvPr>
          <p:cNvSpPr txBox="1"/>
          <p:nvPr/>
        </p:nvSpPr>
        <p:spPr>
          <a:xfrm>
            <a:off x="3429624" y="97319"/>
            <a:ext cx="2566410" cy="456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400" dirty="0">
                <a:latin typeface="Barlow Medium"/>
              </a:rPr>
              <a:t>COMPANY 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0EAFC-5C06-054F-AD17-E721871F8591}"/>
              </a:ext>
            </a:extLst>
          </p:cNvPr>
          <p:cNvSpPr txBox="1"/>
          <p:nvPr/>
        </p:nvSpPr>
        <p:spPr>
          <a:xfrm>
            <a:off x="2293512" y="433015"/>
            <a:ext cx="4563593" cy="860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60"/>
              </a:lnSpc>
              <a:spcBef>
                <a:spcPct val="0"/>
              </a:spcBef>
            </a:pPr>
            <a:r>
              <a:rPr lang="en-US" sz="4400" dirty="0">
                <a:latin typeface="Clear Sans Bold"/>
              </a:rPr>
              <a:t>TYPE OF EVENT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B0A143-A45F-9A42-A676-0402C4BC3BEC}"/>
              </a:ext>
            </a:extLst>
          </p:cNvPr>
          <p:cNvSpPr txBox="1"/>
          <p:nvPr/>
        </p:nvSpPr>
        <p:spPr>
          <a:xfrm>
            <a:off x="555228" y="1084103"/>
            <a:ext cx="6217920" cy="224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64"/>
              </a:lnSpc>
            </a:pPr>
            <a:r>
              <a:rPr lang="en-US" sz="2400" dirty="0">
                <a:latin typeface="Barlow Medium"/>
              </a:rPr>
              <a:t>DATE:</a:t>
            </a:r>
          </a:p>
          <a:p>
            <a:pPr>
              <a:lnSpc>
                <a:spcPts val="4464"/>
              </a:lnSpc>
            </a:pPr>
            <a:r>
              <a:rPr lang="en-US" sz="2400" dirty="0">
                <a:latin typeface="Barlow Medium"/>
              </a:rPr>
              <a:t>TIME:</a:t>
            </a:r>
          </a:p>
          <a:p>
            <a:pPr>
              <a:lnSpc>
                <a:spcPts val="4464"/>
              </a:lnSpc>
            </a:pPr>
            <a:r>
              <a:rPr lang="en-US" sz="2400" dirty="0">
                <a:latin typeface="Barlow Medium"/>
              </a:rPr>
              <a:t>LOCATION:</a:t>
            </a:r>
          </a:p>
          <a:p>
            <a:pPr>
              <a:lnSpc>
                <a:spcPts val="4464"/>
              </a:lnSpc>
            </a:pPr>
            <a:r>
              <a:rPr lang="en-US" sz="2400" dirty="0">
                <a:latin typeface="Barlow Medium"/>
              </a:rPr>
              <a:t>POSITIONS: 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FDCCBB2F-FC20-EA41-A3F6-18CA6F793F4C}"/>
              </a:ext>
            </a:extLst>
          </p:cNvPr>
          <p:cNvSpPr txBox="1"/>
          <p:nvPr/>
        </p:nvSpPr>
        <p:spPr>
          <a:xfrm>
            <a:off x="437257" y="3788192"/>
            <a:ext cx="5017408" cy="441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52"/>
              </a:lnSpc>
              <a:buFont typeface="Arial"/>
              <a:buChar char="•"/>
            </a:pPr>
            <a:r>
              <a:rPr lang="en-US" sz="1400" b="1" spc="-15" dirty="0">
                <a:latin typeface="Arimo"/>
              </a:rPr>
              <a:t>BRING YOUR RESUME | BE PREPARED TO INTERVIEW | </a:t>
            </a:r>
          </a:p>
          <a:p>
            <a:pPr marL="0" lvl="0" indent="0" algn="ctr">
              <a:lnSpc>
                <a:spcPts val="1652"/>
              </a:lnSpc>
              <a:buFont typeface="Arial"/>
              <a:buChar char="•"/>
            </a:pPr>
            <a:r>
              <a:rPr lang="en-US" sz="1400" b="1" spc="-15" dirty="0">
                <a:latin typeface="Arimo"/>
              </a:rPr>
              <a:t>PROFESSIONAL DRESS IS ENCOURAGED</a:t>
            </a:r>
          </a:p>
        </p:txBody>
      </p:sp>
    </p:spTree>
    <p:extLst>
      <p:ext uri="{BB962C8B-B14F-4D97-AF65-F5344CB8AC3E}">
        <p14:creationId xmlns:p14="http://schemas.microsoft.com/office/powerpoint/2010/main" val="3648257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B87B50-CCB8-1E40-8D75-5186B7351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683DD8-AD9D-7B44-A47B-9849086F79B5}"/>
              </a:ext>
            </a:extLst>
          </p:cNvPr>
          <p:cNvSpPr txBox="1"/>
          <p:nvPr/>
        </p:nvSpPr>
        <p:spPr>
          <a:xfrm>
            <a:off x="287282" y="177148"/>
            <a:ext cx="2566410" cy="456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400" dirty="0">
                <a:solidFill>
                  <a:schemeClr val="bg1"/>
                </a:solidFill>
                <a:latin typeface="Barlow Medium"/>
              </a:rPr>
              <a:t>COMPANY 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F383EF-9F32-8041-9224-2C6F4B36087E}"/>
              </a:ext>
            </a:extLst>
          </p:cNvPr>
          <p:cNvSpPr txBox="1"/>
          <p:nvPr/>
        </p:nvSpPr>
        <p:spPr>
          <a:xfrm>
            <a:off x="4376311" y="0"/>
            <a:ext cx="4563593" cy="860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60"/>
              </a:lnSpc>
              <a:spcBef>
                <a:spcPct val="0"/>
              </a:spcBef>
            </a:pPr>
            <a:r>
              <a:rPr lang="en-US" sz="4400" dirty="0">
                <a:solidFill>
                  <a:schemeClr val="bg1"/>
                </a:solidFill>
                <a:latin typeface="Clear Sans Bold"/>
              </a:rPr>
              <a:t>TYPE OF EVENT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27CDE7-4FBF-BD45-A545-C270FB41B18D}"/>
              </a:ext>
            </a:extLst>
          </p:cNvPr>
          <p:cNvSpPr txBox="1"/>
          <p:nvPr/>
        </p:nvSpPr>
        <p:spPr>
          <a:xfrm>
            <a:off x="431856" y="2078332"/>
            <a:ext cx="6217920" cy="224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64"/>
              </a:lnSpc>
            </a:pPr>
            <a:r>
              <a:rPr lang="en-US" sz="2400" dirty="0">
                <a:latin typeface="Barlow Medium"/>
              </a:rPr>
              <a:t>DATE:</a:t>
            </a:r>
          </a:p>
          <a:p>
            <a:pPr>
              <a:lnSpc>
                <a:spcPts val="4464"/>
              </a:lnSpc>
            </a:pPr>
            <a:r>
              <a:rPr lang="en-US" sz="2400" dirty="0">
                <a:latin typeface="Barlow Medium"/>
              </a:rPr>
              <a:t>TIME:</a:t>
            </a:r>
          </a:p>
          <a:p>
            <a:pPr>
              <a:lnSpc>
                <a:spcPts val="4464"/>
              </a:lnSpc>
            </a:pPr>
            <a:r>
              <a:rPr lang="en-US" sz="2400" dirty="0">
                <a:latin typeface="Barlow Medium"/>
              </a:rPr>
              <a:t>LOCATION:</a:t>
            </a:r>
          </a:p>
          <a:p>
            <a:pPr>
              <a:lnSpc>
                <a:spcPts val="4464"/>
              </a:lnSpc>
            </a:pPr>
            <a:r>
              <a:rPr lang="en-US" sz="2400" dirty="0">
                <a:latin typeface="Barlow Medium"/>
              </a:rPr>
              <a:t>POSITIONS: 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3FE67BE7-F170-8543-BF66-E8871F63DE87}"/>
              </a:ext>
            </a:extLst>
          </p:cNvPr>
          <p:cNvSpPr txBox="1"/>
          <p:nvPr/>
        </p:nvSpPr>
        <p:spPr>
          <a:xfrm>
            <a:off x="756571" y="4535678"/>
            <a:ext cx="5017408" cy="441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52"/>
              </a:lnSpc>
              <a:buFont typeface="Arial"/>
              <a:buChar char="•"/>
            </a:pPr>
            <a:r>
              <a:rPr lang="en-US" sz="1400" b="1" spc="-15" dirty="0">
                <a:solidFill>
                  <a:schemeClr val="bg1"/>
                </a:solidFill>
                <a:latin typeface="Arimo"/>
              </a:rPr>
              <a:t>BRING YOUR RESUME | BE PREPARED TO INTERVIEW | </a:t>
            </a:r>
          </a:p>
          <a:p>
            <a:pPr marL="0" lvl="0" indent="0" algn="ctr">
              <a:lnSpc>
                <a:spcPts val="1652"/>
              </a:lnSpc>
              <a:buFont typeface="Arial"/>
              <a:buChar char="•"/>
            </a:pPr>
            <a:r>
              <a:rPr lang="en-US" sz="1400" b="1" spc="-15" dirty="0">
                <a:solidFill>
                  <a:schemeClr val="bg1"/>
                </a:solidFill>
                <a:latin typeface="Arimo"/>
              </a:rPr>
              <a:t>PROFESSIONAL DRESS IS ENCOURAGED</a:t>
            </a:r>
          </a:p>
        </p:txBody>
      </p:sp>
    </p:spTree>
    <p:extLst>
      <p:ext uri="{BB962C8B-B14F-4D97-AF65-F5344CB8AC3E}">
        <p14:creationId xmlns:p14="http://schemas.microsoft.com/office/powerpoint/2010/main" val="3931940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788DDA-0DC5-8E44-81C8-838D3E849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57765D-8B98-D54C-9F06-054379D07F83}"/>
              </a:ext>
            </a:extLst>
          </p:cNvPr>
          <p:cNvSpPr txBox="1"/>
          <p:nvPr/>
        </p:nvSpPr>
        <p:spPr>
          <a:xfrm>
            <a:off x="4568996" y="0"/>
            <a:ext cx="2566410" cy="456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400" dirty="0">
                <a:latin typeface="Barlow Medium"/>
              </a:rPr>
              <a:t>COMPANY 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930C03-0C8D-7547-9460-C98753A50D78}"/>
              </a:ext>
            </a:extLst>
          </p:cNvPr>
          <p:cNvSpPr txBox="1"/>
          <p:nvPr/>
        </p:nvSpPr>
        <p:spPr>
          <a:xfrm>
            <a:off x="3607054" y="578158"/>
            <a:ext cx="4563593" cy="860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60"/>
              </a:lnSpc>
              <a:spcBef>
                <a:spcPct val="0"/>
              </a:spcBef>
            </a:pPr>
            <a:r>
              <a:rPr lang="en-US" sz="4400" dirty="0">
                <a:latin typeface="Clear Sans Bold"/>
              </a:rPr>
              <a:t>TYPE OF EVENT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F68F5F-1829-CF41-AA51-AFF9FB7EBA48}"/>
              </a:ext>
            </a:extLst>
          </p:cNvPr>
          <p:cNvSpPr txBox="1"/>
          <p:nvPr/>
        </p:nvSpPr>
        <p:spPr>
          <a:xfrm>
            <a:off x="3973342" y="1642904"/>
            <a:ext cx="2986258" cy="2245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64"/>
              </a:lnSpc>
            </a:pPr>
            <a:r>
              <a:rPr lang="en-US" sz="2400" dirty="0">
                <a:latin typeface="Barlow Medium"/>
              </a:rPr>
              <a:t>DATE:</a:t>
            </a:r>
          </a:p>
          <a:p>
            <a:pPr>
              <a:lnSpc>
                <a:spcPts val="4464"/>
              </a:lnSpc>
            </a:pPr>
            <a:r>
              <a:rPr lang="en-US" sz="2400" dirty="0">
                <a:latin typeface="Barlow Medium"/>
              </a:rPr>
              <a:t>TIME:</a:t>
            </a:r>
          </a:p>
          <a:p>
            <a:pPr>
              <a:lnSpc>
                <a:spcPts val="4464"/>
              </a:lnSpc>
            </a:pPr>
            <a:r>
              <a:rPr lang="en-US" sz="2400" dirty="0">
                <a:latin typeface="Barlow Medium"/>
              </a:rPr>
              <a:t>LOCATION:</a:t>
            </a:r>
          </a:p>
          <a:p>
            <a:pPr>
              <a:lnSpc>
                <a:spcPts val="4464"/>
              </a:lnSpc>
            </a:pPr>
            <a:r>
              <a:rPr lang="en-US" sz="2400" dirty="0">
                <a:latin typeface="Barlow Medium"/>
              </a:rPr>
              <a:t>POSITIONS: 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C73D747C-CED0-3641-B0AA-B98167E114DE}"/>
              </a:ext>
            </a:extLst>
          </p:cNvPr>
          <p:cNvSpPr txBox="1"/>
          <p:nvPr/>
        </p:nvSpPr>
        <p:spPr>
          <a:xfrm>
            <a:off x="210457" y="3548707"/>
            <a:ext cx="2627086" cy="640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lvl="0" indent="-171450">
              <a:lnSpc>
                <a:spcPts val="1652"/>
              </a:lnSpc>
              <a:buFont typeface="Arial" panose="020B0604020202020204" pitchFamily="34" charset="0"/>
              <a:buChar char="•"/>
            </a:pPr>
            <a:r>
              <a:rPr lang="en-US" sz="1200" b="1" spc="-15" dirty="0">
                <a:latin typeface="Arimo"/>
              </a:rPr>
              <a:t>BRING YOUR RESUME</a:t>
            </a:r>
          </a:p>
          <a:p>
            <a:pPr marL="171450" lvl="0" indent="-171450">
              <a:lnSpc>
                <a:spcPts val="1652"/>
              </a:lnSpc>
              <a:buFont typeface="Arial" panose="020B0604020202020204" pitchFamily="34" charset="0"/>
              <a:buChar char="•"/>
            </a:pPr>
            <a:r>
              <a:rPr lang="en-US" sz="1200" b="1" spc="-15" dirty="0">
                <a:latin typeface="Arimo"/>
              </a:rPr>
              <a:t>BE PREPARED TO INTERVIEW</a:t>
            </a:r>
          </a:p>
          <a:p>
            <a:pPr marL="171450" indent="-171450">
              <a:lnSpc>
                <a:spcPts val="1652"/>
              </a:lnSpc>
              <a:buFont typeface="Arial" panose="020B0604020202020204" pitchFamily="34" charset="0"/>
              <a:buChar char="•"/>
            </a:pPr>
            <a:r>
              <a:rPr lang="en-US" sz="1200" b="1" spc="-15" dirty="0">
                <a:latin typeface="Arimo"/>
              </a:rPr>
              <a:t>PROFESSIONAL DRESS IS ENCOURAGED</a:t>
            </a:r>
          </a:p>
        </p:txBody>
      </p:sp>
    </p:spTree>
    <p:extLst>
      <p:ext uri="{BB962C8B-B14F-4D97-AF65-F5344CB8AC3E}">
        <p14:creationId xmlns:p14="http://schemas.microsoft.com/office/powerpoint/2010/main" val="1659974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07CA13-B710-E443-BB45-0B5DE9AD4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4B0F40-C3F9-8E40-8DC7-76A79C292584}"/>
              </a:ext>
            </a:extLst>
          </p:cNvPr>
          <p:cNvSpPr txBox="1"/>
          <p:nvPr/>
        </p:nvSpPr>
        <p:spPr>
          <a:xfrm>
            <a:off x="4598024" y="394861"/>
            <a:ext cx="2566410" cy="456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400" dirty="0">
                <a:latin typeface="Barlow Medium"/>
              </a:rPr>
              <a:t>COMPANY 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CA1E52-4412-1147-B462-CAB73E52C957}"/>
              </a:ext>
            </a:extLst>
          </p:cNvPr>
          <p:cNvSpPr txBox="1"/>
          <p:nvPr/>
        </p:nvSpPr>
        <p:spPr>
          <a:xfrm>
            <a:off x="3773969" y="977300"/>
            <a:ext cx="4563593" cy="860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60"/>
              </a:lnSpc>
              <a:spcBef>
                <a:spcPct val="0"/>
              </a:spcBef>
            </a:pPr>
            <a:r>
              <a:rPr lang="en-US" sz="4400" dirty="0">
                <a:latin typeface="Clear Sans Bold"/>
              </a:rPr>
              <a:t>TYPE OF EVENT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B8DE2F-9246-E04D-AF04-C64FDC5F5334}"/>
              </a:ext>
            </a:extLst>
          </p:cNvPr>
          <p:cNvSpPr txBox="1"/>
          <p:nvPr/>
        </p:nvSpPr>
        <p:spPr>
          <a:xfrm>
            <a:off x="373799" y="2702447"/>
            <a:ext cx="6217920" cy="2158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Barlow Medium"/>
              </a:rPr>
              <a:t>DATE: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Barlow Medium"/>
              </a:rPr>
              <a:t>TIME: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Barlow Medium"/>
              </a:rPr>
              <a:t>LOCATION: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Barlow Medium"/>
              </a:rPr>
              <a:t>POSITIONS: 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5F9878B1-9662-3642-887B-084D0F2201CD}"/>
              </a:ext>
            </a:extLst>
          </p:cNvPr>
          <p:cNvSpPr txBox="1"/>
          <p:nvPr/>
        </p:nvSpPr>
        <p:spPr>
          <a:xfrm>
            <a:off x="3630400" y="1995678"/>
            <a:ext cx="5017408" cy="441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52"/>
              </a:lnSpc>
              <a:buFont typeface="Arial"/>
              <a:buChar char="•"/>
            </a:pPr>
            <a:r>
              <a:rPr lang="en-US" sz="1400" b="1" spc="-15" dirty="0">
                <a:latin typeface="Arimo"/>
              </a:rPr>
              <a:t>BRING YOUR RESUME | BE PREPARED TO INTERVIEW | </a:t>
            </a:r>
          </a:p>
          <a:p>
            <a:pPr marL="0" lvl="0" indent="0" algn="ctr">
              <a:lnSpc>
                <a:spcPts val="1652"/>
              </a:lnSpc>
              <a:buFont typeface="Arial"/>
              <a:buChar char="•"/>
            </a:pPr>
            <a:r>
              <a:rPr lang="en-US" sz="1400" b="1" spc="-15" dirty="0">
                <a:latin typeface="Arimo"/>
              </a:rPr>
              <a:t>PROFESSIONAL DRESS IS ENCOURAGED</a:t>
            </a:r>
          </a:p>
        </p:txBody>
      </p:sp>
    </p:spTree>
    <p:extLst>
      <p:ext uri="{BB962C8B-B14F-4D97-AF65-F5344CB8AC3E}">
        <p14:creationId xmlns:p14="http://schemas.microsoft.com/office/powerpoint/2010/main" val="3189108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9BC7D-5E5B-C540-BC88-B63A1D1B9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0B2CE5-7CA8-004E-8FB5-8E06A3D1531B}"/>
              </a:ext>
            </a:extLst>
          </p:cNvPr>
          <p:cNvSpPr txBox="1"/>
          <p:nvPr/>
        </p:nvSpPr>
        <p:spPr>
          <a:xfrm>
            <a:off x="737223" y="489204"/>
            <a:ext cx="2566410" cy="456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400" dirty="0">
                <a:latin typeface="Barlow Medium"/>
              </a:rPr>
              <a:t>COMPANY 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F74E16-F613-6F49-B766-24C59A7D7D7B}"/>
              </a:ext>
            </a:extLst>
          </p:cNvPr>
          <p:cNvSpPr txBox="1"/>
          <p:nvPr/>
        </p:nvSpPr>
        <p:spPr>
          <a:xfrm>
            <a:off x="-188431" y="766843"/>
            <a:ext cx="4563593" cy="860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60"/>
              </a:lnSpc>
              <a:spcBef>
                <a:spcPct val="0"/>
              </a:spcBef>
            </a:pPr>
            <a:r>
              <a:rPr lang="en-US" sz="4400" dirty="0">
                <a:latin typeface="Clear Sans Bold"/>
              </a:rPr>
              <a:t>TYPE OF EVENT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4F3FC4-4342-8446-AE32-9FEFA6BA1ED9}"/>
              </a:ext>
            </a:extLst>
          </p:cNvPr>
          <p:cNvSpPr txBox="1"/>
          <p:nvPr/>
        </p:nvSpPr>
        <p:spPr>
          <a:xfrm>
            <a:off x="460885" y="2049304"/>
            <a:ext cx="6217920" cy="224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64"/>
              </a:lnSpc>
            </a:pPr>
            <a:r>
              <a:rPr lang="en-US" sz="2400" dirty="0">
                <a:latin typeface="Barlow Medium"/>
              </a:rPr>
              <a:t>DATE:</a:t>
            </a:r>
          </a:p>
          <a:p>
            <a:pPr>
              <a:lnSpc>
                <a:spcPts val="4464"/>
              </a:lnSpc>
            </a:pPr>
            <a:r>
              <a:rPr lang="en-US" sz="2400" dirty="0">
                <a:latin typeface="Barlow Medium"/>
              </a:rPr>
              <a:t>TIME:</a:t>
            </a:r>
          </a:p>
          <a:p>
            <a:pPr>
              <a:lnSpc>
                <a:spcPts val="4464"/>
              </a:lnSpc>
            </a:pPr>
            <a:r>
              <a:rPr lang="en-US" sz="2400" dirty="0">
                <a:latin typeface="Barlow Medium"/>
              </a:rPr>
              <a:t>LOCATION:</a:t>
            </a:r>
          </a:p>
          <a:p>
            <a:pPr>
              <a:lnSpc>
                <a:spcPts val="4464"/>
              </a:lnSpc>
            </a:pPr>
            <a:r>
              <a:rPr lang="en-US" sz="2400" dirty="0">
                <a:latin typeface="Barlow Medium"/>
              </a:rPr>
              <a:t>POSITIONS: 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22121F87-C04C-B746-A605-87576DDF0C32}"/>
              </a:ext>
            </a:extLst>
          </p:cNvPr>
          <p:cNvSpPr txBox="1"/>
          <p:nvPr/>
        </p:nvSpPr>
        <p:spPr>
          <a:xfrm>
            <a:off x="756571" y="4535678"/>
            <a:ext cx="5017408" cy="441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52"/>
              </a:lnSpc>
              <a:buFont typeface="Arial"/>
              <a:buChar char="•"/>
            </a:pPr>
            <a:r>
              <a:rPr lang="en-US" sz="1400" b="1" spc="-15" dirty="0">
                <a:latin typeface="Arimo"/>
              </a:rPr>
              <a:t>BRING YOUR RESUME | BE PREPARED TO INTERVIEW | </a:t>
            </a:r>
          </a:p>
          <a:p>
            <a:pPr marL="0" lvl="0" indent="0" algn="ctr">
              <a:lnSpc>
                <a:spcPts val="1652"/>
              </a:lnSpc>
              <a:buFont typeface="Arial"/>
              <a:buChar char="•"/>
            </a:pPr>
            <a:r>
              <a:rPr lang="en-US" sz="1400" b="1" spc="-15" dirty="0">
                <a:latin typeface="Arimo"/>
              </a:rPr>
              <a:t>PROFESSIONAL DRESS IS ENCOURAGED</a:t>
            </a:r>
          </a:p>
        </p:txBody>
      </p:sp>
    </p:spTree>
    <p:extLst>
      <p:ext uri="{BB962C8B-B14F-4D97-AF65-F5344CB8AC3E}">
        <p14:creationId xmlns:p14="http://schemas.microsoft.com/office/powerpoint/2010/main" val="1327436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911FFF-0C24-4545-9496-247182EEA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439FCE-9DFA-D343-A786-800E635DB83E}"/>
              </a:ext>
            </a:extLst>
          </p:cNvPr>
          <p:cNvSpPr txBox="1"/>
          <p:nvPr/>
        </p:nvSpPr>
        <p:spPr>
          <a:xfrm>
            <a:off x="3037737" y="108857"/>
            <a:ext cx="2566410" cy="456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400" dirty="0">
                <a:solidFill>
                  <a:schemeClr val="bg1"/>
                </a:solidFill>
                <a:latin typeface="Barlow Medium"/>
              </a:rPr>
              <a:t>COMPANY 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EEC662-7E59-6448-A96E-8B96095E2D1B}"/>
              </a:ext>
            </a:extLst>
          </p:cNvPr>
          <p:cNvSpPr txBox="1"/>
          <p:nvPr/>
        </p:nvSpPr>
        <p:spPr>
          <a:xfrm>
            <a:off x="2213682" y="415524"/>
            <a:ext cx="4563593" cy="860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60"/>
              </a:lnSpc>
              <a:spcBef>
                <a:spcPct val="0"/>
              </a:spcBef>
            </a:pPr>
            <a:r>
              <a:rPr lang="en-US" sz="4400" dirty="0">
                <a:solidFill>
                  <a:schemeClr val="bg1"/>
                </a:solidFill>
                <a:latin typeface="Clear Sans Bold"/>
              </a:rPr>
              <a:t>TYPE OF EVENT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5C1BD9-7ECA-884D-AA4C-AD4ACBFA7E4A}"/>
              </a:ext>
            </a:extLst>
          </p:cNvPr>
          <p:cNvSpPr txBox="1"/>
          <p:nvPr/>
        </p:nvSpPr>
        <p:spPr>
          <a:xfrm>
            <a:off x="475399" y="1824332"/>
            <a:ext cx="6217920" cy="224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64"/>
              </a:lnSpc>
            </a:pPr>
            <a:r>
              <a:rPr lang="en-US" sz="2400" dirty="0">
                <a:latin typeface="Barlow Medium"/>
              </a:rPr>
              <a:t>DATE:</a:t>
            </a:r>
          </a:p>
          <a:p>
            <a:pPr>
              <a:lnSpc>
                <a:spcPts val="4464"/>
              </a:lnSpc>
            </a:pPr>
            <a:r>
              <a:rPr lang="en-US" sz="2400" dirty="0">
                <a:latin typeface="Barlow Medium"/>
              </a:rPr>
              <a:t>TIME:</a:t>
            </a:r>
          </a:p>
          <a:p>
            <a:pPr>
              <a:lnSpc>
                <a:spcPts val="4464"/>
              </a:lnSpc>
            </a:pPr>
            <a:r>
              <a:rPr lang="en-US" sz="2400" dirty="0">
                <a:latin typeface="Barlow Medium"/>
              </a:rPr>
              <a:t>LOCATION:</a:t>
            </a:r>
          </a:p>
          <a:p>
            <a:pPr>
              <a:lnSpc>
                <a:spcPts val="4464"/>
              </a:lnSpc>
            </a:pPr>
            <a:r>
              <a:rPr lang="en-US" sz="2400" dirty="0">
                <a:latin typeface="Barlow Medium"/>
              </a:rPr>
              <a:t>POSITIONS: 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66D6E9FB-2442-C647-A404-FE15E3A1E969}"/>
              </a:ext>
            </a:extLst>
          </p:cNvPr>
          <p:cNvSpPr txBox="1"/>
          <p:nvPr/>
        </p:nvSpPr>
        <p:spPr>
          <a:xfrm>
            <a:off x="756571" y="4535678"/>
            <a:ext cx="5017408" cy="441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52"/>
              </a:lnSpc>
              <a:buFont typeface="Arial"/>
              <a:buChar char="•"/>
            </a:pPr>
            <a:r>
              <a:rPr lang="en-US" sz="1400" b="1" spc="-15" dirty="0">
                <a:solidFill>
                  <a:schemeClr val="bg1"/>
                </a:solidFill>
                <a:latin typeface="Arimo"/>
              </a:rPr>
              <a:t>BRING YOUR RESUME | BE PREPARED TO INTERVIEW | </a:t>
            </a:r>
          </a:p>
          <a:p>
            <a:pPr marL="0" lvl="0" indent="0" algn="ctr">
              <a:lnSpc>
                <a:spcPts val="1652"/>
              </a:lnSpc>
              <a:buFont typeface="Arial"/>
              <a:buChar char="•"/>
            </a:pPr>
            <a:r>
              <a:rPr lang="en-US" sz="1400" b="1" spc="-15" dirty="0">
                <a:solidFill>
                  <a:schemeClr val="bg1"/>
                </a:solidFill>
                <a:latin typeface="Arimo"/>
              </a:rPr>
              <a:t>PROFESSIONAL DRESS IS ENCOURAGED</a:t>
            </a:r>
          </a:p>
        </p:txBody>
      </p:sp>
    </p:spTree>
    <p:extLst>
      <p:ext uri="{BB962C8B-B14F-4D97-AF65-F5344CB8AC3E}">
        <p14:creationId xmlns:p14="http://schemas.microsoft.com/office/powerpoint/2010/main" val="2881356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70DEF0-135A-4A49-8FF1-93AEDBA66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4D47F3-4DF8-BF4B-BC93-ADE2C4AB43CF}"/>
              </a:ext>
            </a:extLst>
          </p:cNvPr>
          <p:cNvSpPr txBox="1"/>
          <p:nvPr/>
        </p:nvSpPr>
        <p:spPr>
          <a:xfrm>
            <a:off x="3770709" y="75547"/>
            <a:ext cx="2566410" cy="456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400" dirty="0">
                <a:solidFill>
                  <a:schemeClr val="bg1"/>
                </a:solidFill>
                <a:latin typeface="Barlow Medium"/>
              </a:rPr>
              <a:t>COMPANY 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65311F-5D4D-874F-9970-6B8E285BC55E}"/>
              </a:ext>
            </a:extLst>
          </p:cNvPr>
          <p:cNvSpPr txBox="1"/>
          <p:nvPr/>
        </p:nvSpPr>
        <p:spPr>
          <a:xfrm>
            <a:off x="2932140" y="382215"/>
            <a:ext cx="4563593" cy="860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60"/>
              </a:lnSpc>
              <a:spcBef>
                <a:spcPct val="0"/>
              </a:spcBef>
            </a:pPr>
            <a:r>
              <a:rPr lang="en-US" sz="4400" dirty="0">
                <a:solidFill>
                  <a:schemeClr val="bg1"/>
                </a:solidFill>
                <a:latin typeface="Clear Sans Bold"/>
              </a:rPr>
              <a:t>TYPE OF EVENT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3926F3-EA50-D242-84CD-C97A54F2D14D}"/>
              </a:ext>
            </a:extLst>
          </p:cNvPr>
          <p:cNvSpPr txBox="1"/>
          <p:nvPr/>
        </p:nvSpPr>
        <p:spPr>
          <a:xfrm>
            <a:off x="3316514" y="1280045"/>
            <a:ext cx="4414576" cy="2245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64"/>
              </a:lnSpc>
            </a:pPr>
            <a:r>
              <a:rPr lang="en-US" sz="2400" dirty="0">
                <a:latin typeface="Barlow Medium"/>
              </a:rPr>
              <a:t>DATE:</a:t>
            </a:r>
          </a:p>
          <a:p>
            <a:pPr>
              <a:lnSpc>
                <a:spcPts val="4464"/>
              </a:lnSpc>
            </a:pPr>
            <a:r>
              <a:rPr lang="en-US" sz="2400" dirty="0">
                <a:latin typeface="Barlow Medium"/>
              </a:rPr>
              <a:t>TIME:</a:t>
            </a:r>
          </a:p>
          <a:p>
            <a:pPr>
              <a:lnSpc>
                <a:spcPts val="4464"/>
              </a:lnSpc>
            </a:pPr>
            <a:r>
              <a:rPr lang="en-US" sz="2400" dirty="0">
                <a:latin typeface="Barlow Medium"/>
              </a:rPr>
              <a:t>LOCATION:</a:t>
            </a:r>
          </a:p>
          <a:p>
            <a:pPr>
              <a:lnSpc>
                <a:spcPts val="4464"/>
              </a:lnSpc>
            </a:pPr>
            <a:r>
              <a:rPr lang="en-US" sz="2400" dirty="0">
                <a:latin typeface="Barlow Medium"/>
              </a:rPr>
              <a:t>POSITIONS: 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061DA526-A63B-3645-858D-A5BB83B7188D}"/>
              </a:ext>
            </a:extLst>
          </p:cNvPr>
          <p:cNvSpPr txBox="1"/>
          <p:nvPr/>
        </p:nvSpPr>
        <p:spPr>
          <a:xfrm>
            <a:off x="74400" y="4528421"/>
            <a:ext cx="5017408" cy="441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52"/>
              </a:lnSpc>
              <a:buFont typeface="Arial"/>
              <a:buChar char="•"/>
            </a:pPr>
            <a:r>
              <a:rPr lang="en-US" sz="1400" b="1" spc="-15" dirty="0">
                <a:solidFill>
                  <a:schemeClr val="bg1"/>
                </a:solidFill>
                <a:latin typeface="Arimo"/>
              </a:rPr>
              <a:t>BRING YOUR RESUME | BE PREPARED TO INTERVIEW | </a:t>
            </a:r>
          </a:p>
          <a:p>
            <a:pPr marL="0" lvl="0" indent="0" algn="ctr">
              <a:lnSpc>
                <a:spcPts val="1652"/>
              </a:lnSpc>
              <a:buFont typeface="Arial"/>
              <a:buChar char="•"/>
            </a:pPr>
            <a:r>
              <a:rPr lang="en-US" sz="1400" b="1" spc="-15" dirty="0">
                <a:solidFill>
                  <a:schemeClr val="bg1"/>
                </a:solidFill>
                <a:latin typeface="Arimo"/>
              </a:rPr>
              <a:t>PROFESSIONAL DRESS IS ENCOURAGED</a:t>
            </a:r>
          </a:p>
        </p:txBody>
      </p:sp>
    </p:spTree>
    <p:extLst>
      <p:ext uri="{BB962C8B-B14F-4D97-AF65-F5344CB8AC3E}">
        <p14:creationId xmlns:p14="http://schemas.microsoft.com/office/powerpoint/2010/main" val="3733241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1FB65E-C79B-D144-A37C-5D9549231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5B02F7-160D-5C49-AF8F-B3DDED004826}"/>
              </a:ext>
            </a:extLst>
          </p:cNvPr>
          <p:cNvSpPr txBox="1"/>
          <p:nvPr/>
        </p:nvSpPr>
        <p:spPr>
          <a:xfrm>
            <a:off x="4481910" y="344062"/>
            <a:ext cx="2566410" cy="456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400" dirty="0">
                <a:latin typeface="Barlow Medium"/>
              </a:rPr>
              <a:t>COMPANY 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5AD2B0-AA07-7649-A702-0E270219CB5E}"/>
              </a:ext>
            </a:extLst>
          </p:cNvPr>
          <p:cNvSpPr txBox="1"/>
          <p:nvPr/>
        </p:nvSpPr>
        <p:spPr>
          <a:xfrm>
            <a:off x="3657855" y="926501"/>
            <a:ext cx="4563593" cy="860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60"/>
              </a:lnSpc>
              <a:spcBef>
                <a:spcPct val="0"/>
              </a:spcBef>
            </a:pPr>
            <a:r>
              <a:rPr lang="en-US" sz="4400" dirty="0">
                <a:latin typeface="Clear Sans Bold"/>
              </a:rPr>
              <a:t>TYPE OF EVENT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CA4F19-503E-5640-A71D-2481D7D72EF1}"/>
              </a:ext>
            </a:extLst>
          </p:cNvPr>
          <p:cNvSpPr txBox="1"/>
          <p:nvPr/>
        </p:nvSpPr>
        <p:spPr>
          <a:xfrm>
            <a:off x="388313" y="1642903"/>
            <a:ext cx="6217920" cy="224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64"/>
              </a:lnSpc>
            </a:pPr>
            <a:r>
              <a:rPr lang="en-US" sz="2400" dirty="0">
                <a:latin typeface="Barlow Medium"/>
              </a:rPr>
              <a:t>DATE:</a:t>
            </a:r>
          </a:p>
          <a:p>
            <a:pPr>
              <a:lnSpc>
                <a:spcPts val="4464"/>
              </a:lnSpc>
            </a:pPr>
            <a:r>
              <a:rPr lang="en-US" sz="2400" dirty="0">
                <a:latin typeface="Barlow Medium"/>
              </a:rPr>
              <a:t>TIME:</a:t>
            </a:r>
          </a:p>
          <a:p>
            <a:pPr>
              <a:lnSpc>
                <a:spcPts val="4464"/>
              </a:lnSpc>
            </a:pPr>
            <a:r>
              <a:rPr lang="en-US" sz="2400" dirty="0">
                <a:latin typeface="Barlow Medium"/>
              </a:rPr>
              <a:t>LOCATION:</a:t>
            </a:r>
          </a:p>
          <a:p>
            <a:pPr>
              <a:lnSpc>
                <a:spcPts val="4464"/>
              </a:lnSpc>
            </a:pPr>
            <a:r>
              <a:rPr lang="en-US" sz="2400" dirty="0">
                <a:latin typeface="Barlow Medium"/>
              </a:rPr>
              <a:t>POSITIONS: 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41A2E837-A68A-6C4D-B154-DC723F173BF5}"/>
              </a:ext>
            </a:extLst>
          </p:cNvPr>
          <p:cNvSpPr txBox="1"/>
          <p:nvPr/>
        </p:nvSpPr>
        <p:spPr>
          <a:xfrm>
            <a:off x="4435942" y="3904307"/>
            <a:ext cx="5017408" cy="441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52"/>
              </a:lnSpc>
              <a:buFont typeface="Arial"/>
              <a:buChar char="•"/>
            </a:pPr>
            <a:r>
              <a:rPr lang="en-US" sz="1400" b="1" spc="-15" dirty="0">
                <a:latin typeface="Arimo"/>
              </a:rPr>
              <a:t>BRING YOUR RESUME | BE PREPARED TO INTERVIEW | </a:t>
            </a:r>
          </a:p>
          <a:p>
            <a:pPr marL="0" lvl="0" indent="0" algn="ctr">
              <a:lnSpc>
                <a:spcPts val="1652"/>
              </a:lnSpc>
              <a:buFont typeface="Arial"/>
              <a:buChar char="•"/>
            </a:pPr>
            <a:r>
              <a:rPr lang="en-US" sz="1400" b="1" spc="-15" dirty="0">
                <a:latin typeface="Arimo"/>
              </a:rPr>
              <a:t>PROFESSIONAL DRESS IS ENCOURAGED</a:t>
            </a:r>
          </a:p>
        </p:txBody>
      </p:sp>
    </p:spTree>
    <p:extLst>
      <p:ext uri="{BB962C8B-B14F-4D97-AF65-F5344CB8AC3E}">
        <p14:creationId xmlns:p14="http://schemas.microsoft.com/office/powerpoint/2010/main" val="661390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8BDD37-AE21-6849-88B0-D349E56D3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880BDB-152F-464D-AE46-3B6A935A190E}"/>
              </a:ext>
            </a:extLst>
          </p:cNvPr>
          <p:cNvSpPr txBox="1"/>
          <p:nvPr/>
        </p:nvSpPr>
        <p:spPr>
          <a:xfrm>
            <a:off x="3806995" y="0"/>
            <a:ext cx="2566410" cy="456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400" dirty="0">
                <a:latin typeface="Barlow Medium"/>
              </a:rPr>
              <a:t>COMPANY 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30266B-D4BE-EF4A-BC99-524B4B8D6B9C}"/>
              </a:ext>
            </a:extLst>
          </p:cNvPr>
          <p:cNvSpPr txBox="1"/>
          <p:nvPr/>
        </p:nvSpPr>
        <p:spPr>
          <a:xfrm>
            <a:off x="2982940" y="582439"/>
            <a:ext cx="4563593" cy="860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60"/>
              </a:lnSpc>
              <a:spcBef>
                <a:spcPct val="0"/>
              </a:spcBef>
            </a:pPr>
            <a:r>
              <a:rPr lang="en-US" sz="4400" dirty="0">
                <a:latin typeface="Clear Sans Bold"/>
              </a:rPr>
              <a:t>TYPE OF EVENT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D69C05-5DD7-1E44-8B9C-C84A485EBCEF}"/>
              </a:ext>
            </a:extLst>
          </p:cNvPr>
          <p:cNvSpPr txBox="1"/>
          <p:nvPr/>
        </p:nvSpPr>
        <p:spPr>
          <a:xfrm>
            <a:off x="874541" y="1654442"/>
            <a:ext cx="6217920" cy="224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64"/>
              </a:lnSpc>
            </a:pPr>
            <a:r>
              <a:rPr lang="en-US" sz="2400" dirty="0">
                <a:latin typeface="Barlow Medium"/>
              </a:rPr>
              <a:t>DATE:</a:t>
            </a:r>
          </a:p>
          <a:p>
            <a:pPr>
              <a:lnSpc>
                <a:spcPts val="4464"/>
              </a:lnSpc>
            </a:pPr>
            <a:r>
              <a:rPr lang="en-US" sz="2400" dirty="0">
                <a:latin typeface="Barlow Medium"/>
              </a:rPr>
              <a:t>TIME:</a:t>
            </a:r>
          </a:p>
          <a:p>
            <a:pPr>
              <a:lnSpc>
                <a:spcPts val="4464"/>
              </a:lnSpc>
            </a:pPr>
            <a:r>
              <a:rPr lang="en-US" sz="2400" dirty="0">
                <a:latin typeface="Barlow Medium"/>
              </a:rPr>
              <a:t>LOCATION:</a:t>
            </a:r>
          </a:p>
          <a:p>
            <a:pPr>
              <a:lnSpc>
                <a:spcPts val="4464"/>
              </a:lnSpc>
            </a:pPr>
            <a:r>
              <a:rPr lang="en-US" sz="2400" dirty="0">
                <a:latin typeface="Barlow Medium"/>
              </a:rPr>
              <a:t>POSITIONS: 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2DE744EE-B09B-674C-B0C7-E1A13D5A1D55}"/>
              </a:ext>
            </a:extLst>
          </p:cNvPr>
          <p:cNvSpPr txBox="1"/>
          <p:nvPr/>
        </p:nvSpPr>
        <p:spPr>
          <a:xfrm>
            <a:off x="4126592" y="3756188"/>
            <a:ext cx="5017408" cy="441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52"/>
              </a:lnSpc>
              <a:buFont typeface="Arial"/>
              <a:buChar char="•"/>
            </a:pPr>
            <a:r>
              <a:rPr lang="en-US" sz="1400" b="1" spc="-15" dirty="0">
                <a:latin typeface="Arimo"/>
              </a:rPr>
              <a:t>BRING YOUR RESUME | BE PREPARED TO INTERVIEW | </a:t>
            </a:r>
          </a:p>
          <a:p>
            <a:pPr marL="0" lvl="0" indent="0" algn="ctr">
              <a:lnSpc>
                <a:spcPts val="1652"/>
              </a:lnSpc>
              <a:buFont typeface="Arial"/>
              <a:buChar char="•"/>
            </a:pPr>
            <a:r>
              <a:rPr lang="en-US" sz="1400" b="1" spc="-15" dirty="0">
                <a:latin typeface="Arimo"/>
              </a:rPr>
              <a:t>PROFESSIONAL DRESS IS ENCOURAGED</a:t>
            </a:r>
          </a:p>
        </p:txBody>
      </p:sp>
    </p:spTree>
    <p:extLst>
      <p:ext uri="{BB962C8B-B14F-4D97-AF65-F5344CB8AC3E}">
        <p14:creationId xmlns:p14="http://schemas.microsoft.com/office/powerpoint/2010/main" val="2627883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232</Words>
  <Application>Microsoft Macintosh PowerPoint</Application>
  <PresentationFormat>On-screen Show (16:9)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Arimo</vt:lpstr>
      <vt:lpstr>Barlow Medium</vt:lpstr>
      <vt:lpstr>Calibri</vt:lpstr>
      <vt:lpstr>Calibri Light</vt:lpstr>
      <vt:lpstr>Clear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Sherri Baumeister</dc:creator>
  <cp:lastModifiedBy>Sherri Baumeister</cp:lastModifiedBy>
  <cp:revision>2</cp:revision>
  <dcterms:created xsi:type="dcterms:W3CDTF">2019-10-22T18:21:21Z</dcterms:created>
  <dcterms:modified xsi:type="dcterms:W3CDTF">2019-10-22T18:33:10Z</dcterms:modified>
</cp:coreProperties>
</file>